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6"/>
  </p:notesMasterIdLst>
  <p:sldIdLst>
    <p:sldId id="321" r:id="rId2"/>
    <p:sldId id="322" r:id="rId3"/>
    <p:sldId id="323" r:id="rId4"/>
    <p:sldId id="324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77526"/>
  </p:normalViewPr>
  <p:slideViewPr>
    <p:cSldViewPr>
      <p:cViewPr varScale="1">
        <p:scale>
          <a:sx n="87" d="100"/>
          <a:sy n="87" d="100"/>
        </p:scale>
        <p:origin x="240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6A6D0-9310-4970-A708-569AEA6B9628}" type="datetimeFigureOut">
              <a:rPr lang="en-US" smtClean="0"/>
              <a:pPr/>
              <a:t>5/10/20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18A96-C3DC-4BE0-93BD-F6F80CD28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34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18A96-C3DC-4BE0-93BD-F6F80CD28A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14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18A96-C3DC-4BE0-93BD-F6F80CD28A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05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18A96-C3DC-4BE0-93BD-F6F80CD28A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96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18A96-C3DC-4BE0-93BD-F6F80CD28A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79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E1969-0634-3B4B-B910-6AEEF1ACA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A0CDB2-1EBC-4B42-ADA7-F0BE03CE5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F8A3A-00A2-C246-945B-03215C7F7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4ED2-6B4C-46D1-8C28-E22FD44D52E5}" type="datetimeFigureOut">
              <a:rPr lang="en-US" smtClean="0"/>
              <a:pPr/>
              <a:t>5/10/20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EEA86-FD82-8846-BA57-E2D0CAF40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25E6F-919B-D04C-B6DE-22A5E068E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D117-5539-4D84-8F6F-E0CEBB95F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20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3B652-D5FD-0E4F-87EF-8B5477254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EDACE8-E00A-1A44-92F5-EAD2D1EBA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C4874-D2B9-5049-93DE-7C41C0E1B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4ED2-6B4C-46D1-8C28-E22FD44D52E5}" type="datetimeFigureOut">
              <a:rPr lang="en-US" smtClean="0"/>
              <a:pPr/>
              <a:t>5/10/20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56500-D593-C545-8FCF-A5659673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2D53D-D276-BB4F-927F-CFAB2106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D117-5539-4D84-8F6F-E0CEBB95F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19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30B5D7-C5A2-7D49-99F3-D03A46CD3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D9A92-77E6-F54B-A99A-B3865F7D17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4E039-6234-344F-97B3-21A4ACA94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4ED2-6B4C-46D1-8C28-E22FD44D52E5}" type="datetimeFigureOut">
              <a:rPr lang="en-US" smtClean="0"/>
              <a:pPr/>
              <a:t>5/10/20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3EB6D-B5B7-9D40-A010-D2079290B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CF056-921F-5448-8705-BD7182D6D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D117-5539-4D84-8F6F-E0CEBB95F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7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CAF94-7C5F-5144-B2C8-F362AA5A8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59F83-33E0-BC4F-8433-A1A397A89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5B19D-0EC3-7D46-BAE7-ED0075B6E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4ED2-6B4C-46D1-8C28-E22FD44D52E5}" type="datetimeFigureOut">
              <a:rPr lang="en-US" smtClean="0"/>
              <a:pPr/>
              <a:t>5/10/20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A6A86-316A-6745-A6D9-D5FE97440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8C12E-B08A-F544-A180-17A590BEC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D117-5539-4D84-8F6F-E0CEBB95F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5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C2EF1-0CA5-0C44-88F5-CA8147355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C173E-5B45-8340-979A-89F5A192A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D4B98-6956-CD42-8BDC-806EC8CA7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4ED2-6B4C-46D1-8C28-E22FD44D52E5}" type="datetimeFigureOut">
              <a:rPr lang="en-US" smtClean="0"/>
              <a:pPr/>
              <a:t>5/10/20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5029D-6C45-C849-B622-462805B3C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7623B-63F2-CA41-AA5D-C31E7AD4D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D117-5539-4D84-8F6F-E0CEBB95F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38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0A850-5A3F-514B-AED0-65097AF7E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1594B-676F-7940-9C69-68DB695492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E698A-E6D7-FE48-81A8-BE0DAD480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90A3B-A228-1448-9373-F784B13FB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4ED2-6B4C-46D1-8C28-E22FD44D52E5}" type="datetimeFigureOut">
              <a:rPr lang="en-US" smtClean="0"/>
              <a:pPr/>
              <a:t>5/10/20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EDE5F8-9C0C-3540-BCB9-E78AB1666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28949-361A-D146-A14A-FF36942F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D117-5539-4D84-8F6F-E0CEBB95F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74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A0442-306B-6F4C-B015-1B56268BA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049A8-4D95-CD4B-927D-FB71E4732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4811E1-B547-2042-8CEF-D7AF2ED68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C0449E-176D-B547-AE12-EFAA66FA5B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C69212-C428-704B-A093-596A529858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4BDE0-F2F5-ED4B-8338-1EEBDB109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4ED2-6B4C-46D1-8C28-E22FD44D52E5}" type="datetimeFigureOut">
              <a:rPr lang="en-US" smtClean="0"/>
              <a:pPr/>
              <a:t>5/10/20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9BA1AA-2F65-AD43-A62E-11F584EE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58CEE3-CC2A-8449-A411-CD2E205B4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D117-5539-4D84-8F6F-E0CEBB95F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3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8EB34-4B1E-0F4F-9521-12015BF10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58FD73-EC8F-7048-BEFE-1529DDF46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4ED2-6B4C-46D1-8C28-E22FD44D52E5}" type="datetimeFigureOut">
              <a:rPr lang="en-US" smtClean="0"/>
              <a:pPr/>
              <a:t>5/10/20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C16694-B31F-B743-A8A3-BCD2EF35F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11930-3AB3-1248-9150-11A12F717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D117-5539-4D84-8F6F-E0CEBB95F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14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7593BD-11C8-2440-932E-8895402BE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4ED2-6B4C-46D1-8C28-E22FD44D52E5}" type="datetimeFigureOut">
              <a:rPr lang="en-US" smtClean="0"/>
              <a:pPr/>
              <a:t>5/10/20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0BC102-DE1E-9348-A60C-F4232CAD6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72012-C039-9A4D-AD9A-0B17D9F0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D117-5539-4D84-8F6F-E0CEBB95F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8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4F865-F38F-964E-94C1-9014CB0BA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B5163-F1B9-574C-A8F3-5A33629F0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9D0939-ACFA-D344-B148-B215CC325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E3242-8248-4041-A849-A52306D83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4ED2-6B4C-46D1-8C28-E22FD44D52E5}" type="datetimeFigureOut">
              <a:rPr lang="en-US" smtClean="0"/>
              <a:pPr/>
              <a:t>5/10/20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CC2D4-BDE3-E74C-B3BD-D3084106C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B3A68-2036-7E46-91CE-14C7D4D2D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D117-5539-4D84-8F6F-E0CEBB95F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1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88AB5-0D22-C44C-80E2-3F9174E84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FA184D-31B9-D443-84E5-884B45D9AF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B45EE8-EC47-1B47-917A-1ADEFC438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4689C4-C3A8-EC4E-BF11-D23AB94A5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4ED2-6B4C-46D1-8C28-E22FD44D52E5}" type="datetimeFigureOut">
              <a:rPr lang="en-US" smtClean="0"/>
              <a:pPr/>
              <a:t>5/10/20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F2DCE-AE5D-9140-B81D-458A7BF3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DF472-12B6-4143-A894-098EA577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D117-5539-4D84-8F6F-E0CEBB95F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9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35A4D2-3A2E-4B44-A163-20D61C069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FA3A0-E244-FC49-9FAB-FED80D69B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CA812-976B-D14C-BD09-8F305F203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D4ED2-6B4C-46D1-8C28-E22FD44D52E5}" type="datetimeFigureOut">
              <a:rPr lang="en-US" smtClean="0"/>
              <a:pPr/>
              <a:t>5/10/20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2E132-0769-7D40-86B1-BFD3A6D69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14FC8-6F4D-CD47-AE28-7CD4A61FC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4D117-5539-4D84-8F6F-E0CEBB95F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3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B1D2B4-19FB-2441-B6A8-41E897900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0933"/>
            <a:ext cx="9144000" cy="709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82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B1D2B4-19FB-2441-B6A8-41E897900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0933"/>
            <a:ext cx="9144000" cy="709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2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B1D2B4-19FB-2441-B6A8-41E897900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0933"/>
            <a:ext cx="9144000" cy="709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85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B1D2B4-19FB-2441-B6A8-41E897900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0933"/>
            <a:ext cx="9144000" cy="709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95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4769</TotalTime>
  <Words>4</Words>
  <Application>Microsoft Macintosh PowerPoint</Application>
  <PresentationFormat>On-screen Show (4:3)</PresentationFormat>
  <Paragraphs>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ই-সেবা</dc:title>
  <dc:creator>Emon@Copotronic</dc:creator>
  <cp:lastModifiedBy>Microsoft Office User</cp:lastModifiedBy>
  <cp:revision>231</cp:revision>
  <dcterms:created xsi:type="dcterms:W3CDTF">2014-09-24T19:56:28Z</dcterms:created>
  <dcterms:modified xsi:type="dcterms:W3CDTF">2020-05-10T09:58:03Z</dcterms:modified>
</cp:coreProperties>
</file>